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102" y="-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E9BF1-503B-49C5-A5E4-B9470050D8B3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DE19F-618B-4600-B041-61C288B6BAF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E9BF1-503B-49C5-A5E4-B9470050D8B3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DE19F-618B-4600-B041-61C288B6BAF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E9BF1-503B-49C5-A5E4-B9470050D8B3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DE19F-618B-4600-B041-61C288B6BAF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E9BF1-503B-49C5-A5E4-B9470050D8B3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DE19F-618B-4600-B041-61C288B6BAF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E9BF1-503B-49C5-A5E4-B9470050D8B3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DE19F-618B-4600-B041-61C288B6BAF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E9BF1-503B-49C5-A5E4-B9470050D8B3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DE19F-618B-4600-B041-61C288B6BAF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E9BF1-503B-49C5-A5E4-B9470050D8B3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DE19F-618B-4600-B041-61C288B6BAF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E9BF1-503B-49C5-A5E4-B9470050D8B3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DE19F-618B-4600-B041-61C288B6BAF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E9BF1-503B-49C5-A5E4-B9470050D8B3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DE19F-618B-4600-B041-61C288B6BAF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E9BF1-503B-49C5-A5E4-B9470050D8B3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DE19F-618B-4600-B041-61C288B6BAF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E9BF1-503B-49C5-A5E4-B9470050D8B3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DE19F-618B-4600-B041-61C288B6BAFE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8E9BF1-503B-49C5-A5E4-B9470050D8B3}" type="datetimeFigureOut">
              <a:rPr lang="sk-SK" smtClean="0"/>
              <a:pPr/>
              <a:t>10. 12. 2013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5DE19F-618B-4600-B041-61C288B6BAFE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k-SK" sz="4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Microsoft PowerPoint</a:t>
            </a:r>
            <a:endParaRPr lang="sk-SK" sz="4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Lukáš Gerek</a:t>
            </a:r>
          </a:p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2013/2014</a:t>
            </a:r>
          </a:p>
          <a:p>
            <a:r>
              <a:rPr lang="sk-SK" sz="30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9.A</a:t>
            </a:r>
            <a:endParaRPr lang="sk-SK" sz="30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8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sk-SK" sz="4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bsah</a:t>
            </a:r>
            <a:endParaRPr lang="sk-SK" sz="4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 dirty="0" smtClean="0"/>
          </a:p>
          <a:p>
            <a:r>
              <a:rPr lang="sk-SK" sz="3000" dirty="0" smtClean="0">
                <a:solidFill>
                  <a:schemeClr val="bg1">
                    <a:lumMod val="95000"/>
                  </a:schemeClr>
                </a:solidFill>
                <a:latin typeface="Verenda"/>
              </a:rPr>
              <a:t> </a:t>
            </a:r>
            <a:r>
              <a:rPr lang="sk-SK" sz="3000" dirty="0" smtClean="0">
                <a:solidFill>
                  <a:schemeClr val="bg1">
                    <a:lumMod val="95000"/>
                  </a:schemeClr>
                </a:solidFill>
                <a:latin typeface="Verenda"/>
              </a:rPr>
              <a:t>Na čo slúži MS PowerPoint?</a:t>
            </a:r>
            <a:endParaRPr lang="sk-SK" sz="3000" dirty="0" smtClean="0">
              <a:solidFill>
                <a:schemeClr val="bg1">
                  <a:lumMod val="95000"/>
                </a:schemeClr>
              </a:solidFill>
              <a:latin typeface="Verenda"/>
            </a:endParaRPr>
          </a:p>
          <a:p>
            <a:r>
              <a:rPr lang="sk-SK" sz="3000" dirty="0" smtClean="0">
                <a:solidFill>
                  <a:schemeClr val="bg1">
                    <a:lumMod val="95000"/>
                  </a:schemeClr>
                </a:solidFill>
                <a:latin typeface="Verenda"/>
              </a:rPr>
              <a:t> Vkladanie obrázkov</a:t>
            </a:r>
            <a:endParaRPr lang="sk-SK" sz="3000" dirty="0" smtClean="0">
              <a:solidFill>
                <a:schemeClr val="bg1">
                  <a:lumMod val="95000"/>
                </a:schemeClr>
              </a:solidFill>
              <a:latin typeface="Verenda"/>
            </a:endParaRPr>
          </a:p>
          <a:p>
            <a:r>
              <a:rPr lang="sk-SK" sz="3000" dirty="0" smtClean="0">
                <a:solidFill>
                  <a:schemeClr val="bg1">
                    <a:lumMod val="95000"/>
                  </a:schemeClr>
                </a:solidFill>
                <a:latin typeface="Verenda"/>
              </a:rPr>
              <a:t> Vlastnými slovami</a:t>
            </a:r>
            <a:endParaRPr lang="sk-SK" sz="3000" dirty="0">
              <a:solidFill>
                <a:schemeClr val="bg1">
                  <a:lumMod val="95000"/>
                </a:schemeClr>
              </a:solidFill>
              <a:latin typeface="Verenda"/>
            </a:endParaRPr>
          </a:p>
        </p:txBody>
      </p:sp>
      <p:pic>
        <p:nvPicPr>
          <p:cNvPr id="2050" name="Picture 2" descr="C:\Program Files\Microsoft Office\MEDIA\CAGCAT10\j0251301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4149080"/>
            <a:ext cx="2928441" cy="247007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-1548680" y="-387424"/>
            <a:ext cx="12586444" cy="2156937"/>
          </a:xfrm>
        </p:spPr>
        <p:txBody>
          <a:bodyPr>
            <a:normAutofit/>
          </a:bodyPr>
          <a:lstStyle/>
          <a:p>
            <a:r>
              <a:rPr lang="sk-SK" sz="4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Na čo slúži MS PowerPoint?</a:t>
            </a:r>
            <a:endParaRPr lang="sk-SK" sz="4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3000" dirty="0" smtClean="0">
                <a:solidFill>
                  <a:schemeClr val="bg1"/>
                </a:solidFill>
                <a:latin typeface="Verenda"/>
              </a:rPr>
              <a:t> Slúži na tvorbu jednoduchých</a:t>
            </a:r>
          </a:p>
          <a:p>
            <a:r>
              <a:rPr lang="sk-SK" sz="3000" dirty="0" smtClean="0">
                <a:solidFill>
                  <a:schemeClr val="bg1"/>
                </a:solidFill>
                <a:latin typeface="Verenda"/>
              </a:rPr>
              <a:t> </a:t>
            </a:r>
            <a:r>
              <a:rPr lang="sk-SK" sz="3000" dirty="0" smtClean="0">
                <a:solidFill>
                  <a:schemeClr val="bg1"/>
                </a:solidFill>
                <a:latin typeface="Verenda"/>
              </a:rPr>
              <a:t>aj profesionálnych prezentácii.</a:t>
            </a:r>
          </a:p>
          <a:p>
            <a:r>
              <a:rPr lang="sk-SK" sz="3000" dirty="0" smtClean="0">
                <a:solidFill>
                  <a:schemeClr val="bg1"/>
                </a:solidFill>
                <a:latin typeface="Verenda"/>
              </a:rPr>
              <a:t> </a:t>
            </a:r>
            <a:r>
              <a:rPr lang="sk-SK" sz="3000" dirty="0" smtClean="0">
                <a:solidFill>
                  <a:schemeClr val="bg1"/>
                </a:solidFill>
                <a:latin typeface="Verenda"/>
              </a:rPr>
              <a:t>Tvoriť  prezentácie  v  tomto</a:t>
            </a:r>
          </a:p>
          <a:p>
            <a:r>
              <a:rPr lang="sk-SK" sz="3000" dirty="0">
                <a:solidFill>
                  <a:schemeClr val="bg1"/>
                </a:solidFill>
                <a:latin typeface="Verenda"/>
              </a:rPr>
              <a:t> </a:t>
            </a:r>
            <a:r>
              <a:rPr lang="sk-SK" sz="3000" dirty="0" smtClean="0">
                <a:solidFill>
                  <a:schemeClr val="bg1"/>
                </a:solidFill>
                <a:latin typeface="Verenda"/>
              </a:rPr>
              <a:t>prostredí je veľmi jednoduché.</a:t>
            </a:r>
          </a:p>
          <a:p>
            <a:r>
              <a:rPr lang="sk-SK" sz="3000" dirty="0" smtClean="0">
                <a:solidFill>
                  <a:schemeClr val="bg1"/>
                </a:solidFill>
                <a:latin typeface="Verenda"/>
              </a:rPr>
              <a:t> </a:t>
            </a:r>
            <a:r>
              <a:rPr lang="sk-SK" sz="3000" dirty="0" smtClean="0">
                <a:solidFill>
                  <a:schemeClr val="bg1"/>
                </a:solidFill>
                <a:latin typeface="Verenda"/>
              </a:rPr>
              <a:t>Stačí postupne vytvárať nové</a:t>
            </a:r>
          </a:p>
          <a:p>
            <a:r>
              <a:rPr lang="sk-SK" sz="3000" dirty="0" smtClean="0">
                <a:solidFill>
                  <a:schemeClr val="bg1"/>
                </a:solidFill>
                <a:latin typeface="Verenda"/>
              </a:rPr>
              <a:t> </a:t>
            </a:r>
            <a:r>
              <a:rPr lang="sk-SK" sz="3000" dirty="0" smtClean="0">
                <a:solidFill>
                  <a:schemeClr val="bg1"/>
                </a:solidFill>
                <a:latin typeface="Verenda"/>
              </a:rPr>
              <a:t>snímky a na nich čítať a riadiť </a:t>
            </a:r>
          </a:p>
          <a:p>
            <a:r>
              <a:rPr lang="sk-SK" sz="3000" dirty="0" smtClean="0">
                <a:solidFill>
                  <a:schemeClr val="bg1"/>
                </a:solidFill>
                <a:latin typeface="Verenda"/>
              </a:rPr>
              <a:t> </a:t>
            </a:r>
            <a:r>
              <a:rPr lang="sk-SK" sz="3000" dirty="0" smtClean="0">
                <a:solidFill>
                  <a:schemeClr val="bg1"/>
                </a:solidFill>
                <a:latin typeface="Verenda"/>
              </a:rPr>
              <a:t>sa inštrukciami.</a:t>
            </a:r>
            <a:endParaRPr lang="sk-SK" sz="3000" dirty="0" smtClean="0">
              <a:solidFill>
                <a:schemeClr val="bg1"/>
              </a:solidFill>
              <a:latin typeface="Verenda"/>
            </a:endParaRPr>
          </a:p>
        </p:txBody>
      </p:sp>
      <p:pic>
        <p:nvPicPr>
          <p:cNvPr id="3074" name="Picture 2" descr="C:\Program Files\Microsoft Office\MEDIA\CAGCAT10\j0300520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4208" y="4437112"/>
            <a:ext cx="2412472" cy="20747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Vkladanie obrázkov</a:t>
            </a:r>
            <a:endParaRPr lang="sk-SK" sz="4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3000" dirty="0" smtClean="0">
                <a:solidFill>
                  <a:schemeClr val="bg1"/>
                </a:solidFill>
                <a:latin typeface="Verenda"/>
              </a:rPr>
              <a:t>Z klipartu</a:t>
            </a:r>
          </a:p>
          <a:p>
            <a:r>
              <a:rPr lang="sk-SK" sz="3000" dirty="0" smtClean="0">
                <a:solidFill>
                  <a:schemeClr val="bg1"/>
                </a:solidFill>
                <a:latin typeface="Verenda"/>
              </a:rPr>
              <a:t>Zo súboru v PC</a:t>
            </a:r>
          </a:p>
          <a:p>
            <a:r>
              <a:rPr lang="sk-SK" sz="3000" dirty="0" smtClean="0">
                <a:solidFill>
                  <a:schemeClr val="bg1"/>
                </a:solidFill>
                <a:latin typeface="Verenda"/>
              </a:rPr>
              <a:t>Zo súboru na prenos disku </a:t>
            </a:r>
          </a:p>
          <a:p>
            <a:r>
              <a:rPr lang="sk-SK" sz="3000" dirty="0" smtClean="0">
                <a:solidFill>
                  <a:schemeClr val="bg1"/>
                </a:solidFill>
                <a:latin typeface="Verenda"/>
              </a:rPr>
              <a:t>Z internetu</a:t>
            </a:r>
            <a:endParaRPr lang="sk-SK" sz="3000" dirty="0">
              <a:solidFill>
                <a:schemeClr val="bg1"/>
              </a:solidFill>
              <a:latin typeface="Verenda"/>
            </a:endParaRPr>
          </a:p>
        </p:txBody>
      </p:sp>
      <p:pic>
        <p:nvPicPr>
          <p:cNvPr id="4098" name="Picture 2" descr="C:\Program Files\Microsoft Office\MEDIA\CAGCAT10\j0292020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3509477"/>
            <a:ext cx="3528392" cy="33485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Vlastnými slovami</a:t>
            </a:r>
            <a:endParaRPr lang="sk-SK" sz="4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sk-SK" sz="3000" dirty="0" smtClean="0">
              <a:solidFill>
                <a:schemeClr val="bg1"/>
              </a:solidFill>
              <a:latin typeface="Verenda"/>
            </a:endParaRPr>
          </a:p>
          <a:p>
            <a:pPr>
              <a:buNone/>
            </a:pPr>
            <a:r>
              <a:rPr lang="sk-SK" sz="3000" dirty="0" smtClean="0">
                <a:solidFill>
                  <a:schemeClr val="bg1"/>
                </a:solidFill>
                <a:latin typeface="Verenda"/>
              </a:rPr>
              <a:t> </a:t>
            </a:r>
            <a:r>
              <a:rPr lang="sk-SK" sz="3000" dirty="0" smtClean="0">
                <a:solidFill>
                  <a:schemeClr val="bg1"/>
                </a:solidFill>
                <a:latin typeface="Verenda"/>
              </a:rPr>
              <a:t>  Pri tvorbe prezentácii ma baví najviac  vkladanie obrázkov a tvorenie komixov .</a:t>
            </a:r>
          </a:p>
          <a:p>
            <a:pPr>
              <a:buNone/>
            </a:pPr>
            <a:r>
              <a:rPr lang="sk-SK" sz="3000" dirty="0" smtClean="0">
                <a:solidFill>
                  <a:schemeClr val="bg1"/>
                </a:solidFill>
                <a:latin typeface="Verenda"/>
              </a:rPr>
              <a:t> </a:t>
            </a:r>
            <a:r>
              <a:rPr lang="sk-SK" sz="3000" dirty="0" smtClean="0">
                <a:solidFill>
                  <a:schemeClr val="bg1"/>
                </a:solidFill>
                <a:latin typeface="Verenda"/>
              </a:rPr>
              <a:t>Neznášam keď mam niečo robiť podľa návrhov .</a:t>
            </a:r>
            <a:endParaRPr lang="sk-SK" sz="3000" dirty="0">
              <a:solidFill>
                <a:schemeClr val="bg1"/>
              </a:solidFill>
              <a:latin typeface="Verend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103</Words>
  <Application>Microsoft Office PowerPoint</Application>
  <PresentationFormat>Prezentácia na obrazovke (4:3)</PresentationFormat>
  <Paragraphs>26</Paragraphs>
  <Slides>5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5</vt:i4>
      </vt:variant>
    </vt:vector>
  </HeadingPairs>
  <TitlesOfParts>
    <vt:vector size="6" baseType="lpstr">
      <vt:lpstr>Motív Office</vt:lpstr>
      <vt:lpstr>Microsoft PowerPoint</vt:lpstr>
      <vt:lpstr>Obsah</vt:lpstr>
      <vt:lpstr>Na čo slúži MS PowerPoint?</vt:lpstr>
      <vt:lpstr>Vkladanie obrázkov</vt:lpstr>
      <vt:lpstr>Vlastnými slovami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PowerPoint</dc:title>
  <dc:creator>admin</dc:creator>
  <cp:lastModifiedBy>admin</cp:lastModifiedBy>
  <cp:revision>5</cp:revision>
  <dcterms:created xsi:type="dcterms:W3CDTF">2013-12-03T11:47:27Z</dcterms:created>
  <dcterms:modified xsi:type="dcterms:W3CDTF">2013-12-10T11:50:05Z</dcterms:modified>
</cp:coreProperties>
</file>